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772400" cy="103797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4. ЭЛЕМЕНТЫ ГИДРОДИНАМИКИ.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7272808" cy="3865984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понятия о движении жидкости.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Режимы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движения жидкости.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Истечение жидкости через отверстия и насадки.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24110"/>
            <a:ext cx="7152803" cy="5726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Основные понятия о движении жидкости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268760"/>
            <a:ext cx="7224811" cy="2160240"/>
          </a:xfrm>
        </p:spPr>
        <p:txBody>
          <a:bodyPr/>
          <a:lstStyle/>
          <a:p>
            <a:pPr marL="0" algn="just">
              <a:spcBef>
                <a:spcPts val="0"/>
              </a:spcBef>
              <a:buNone/>
            </a:pPr>
            <a:r>
              <a:rPr lang="ru-RU" dirty="0" smtClean="0"/>
              <a:t>	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Движение жидкости по трубопроводам и каналам происходит под действием движущей силы – разности давлений, создаваемой с помощью насосов или компрессоров, или вследствие разности уровней жидкости либо разности плотностей.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707904" y="3356992"/>
            <a:ext cx="2016224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Движение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4149080"/>
            <a:ext cx="2016224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Установившееся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96136" y="4149080"/>
            <a:ext cx="2088232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Неустановившееся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5157192"/>
            <a:ext cx="2016224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Равномерное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03848" y="5157192"/>
            <a:ext cx="2016224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Неравномерное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>
            <a:stCxn id="4" idx="3"/>
            <a:endCxn id="6" idx="0"/>
          </p:cNvCxnSpPr>
          <p:nvPr/>
        </p:nvCxnSpPr>
        <p:spPr>
          <a:xfrm>
            <a:off x="5724128" y="3573016"/>
            <a:ext cx="111612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5" idx="2"/>
            <a:endCxn id="8" idx="0"/>
          </p:cNvCxnSpPr>
          <p:nvPr/>
        </p:nvCxnSpPr>
        <p:spPr>
          <a:xfrm>
            <a:off x="2627784" y="4581128"/>
            <a:ext cx="158417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1"/>
            <a:endCxn id="5" idx="0"/>
          </p:cNvCxnSpPr>
          <p:nvPr/>
        </p:nvCxnSpPr>
        <p:spPr>
          <a:xfrm flipH="1">
            <a:off x="2627784" y="3573016"/>
            <a:ext cx="108012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5" idx="2"/>
            <a:endCxn id="7" idx="0"/>
          </p:cNvCxnSpPr>
          <p:nvPr/>
        </p:nvCxnSpPr>
        <p:spPr>
          <a:xfrm flipH="1">
            <a:off x="1907704" y="4581128"/>
            <a:ext cx="72008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224811" cy="5726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Режимы движения жидкости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11 - 0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836712"/>
            <a:ext cx="6168735" cy="3632267"/>
          </a:xfrm>
        </p:spPr>
      </p:pic>
      <p:sp>
        <p:nvSpPr>
          <p:cNvPr id="5" name="TextBox 4"/>
          <p:cNvSpPr txBox="1"/>
          <p:nvPr/>
        </p:nvSpPr>
        <p:spPr>
          <a:xfrm>
            <a:off x="2627784" y="4518898"/>
            <a:ext cx="4946803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– напорный бак;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– термометр;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– бачок для красящего вещества – индикатора;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– капиллярная труба;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 – труба;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 – кран;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 – сборник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1484784"/>
            <a:ext cx="805669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Движение жидкости бывает ламинарным и турбулентным.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При турбулентном движении значительное влияние на сопротивление движению оказывает шероховатость стенок трубы. Под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относительной шероховатостью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понимают отношение средней высоты выступов неровности внутренней стенки трубы к ее диаметру. 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Средняя высота выступов неровности стенки трубы зависит от материала трубы, способа изготовления, продолжительности эксплуатации.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Трубы подразделяются на гидравлически гладкие и шероховатые.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1052736"/>
            <a:ext cx="6683765" cy="4286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Потери напора на местных сопротивлениях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2060848"/>
            <a:ext cx="7800875" cy="2736304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Под местными сопротивлениями понимают сопротивления, оказываемые движению жидкости различными препятствиями, имеющимися в трубопроводе (вентили, краны, колена и др.), а также сопротивления, возникающие при изменении сечения трубопровода или формы потока (внезапное расширение или сужение потока, повороты и др.). При этом резко изменяются направления и величины скорости потока, образуются вихри и водоворотные зоны, на образование которых бесполезно тратится часть энергии потока.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7080795" cy="50063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Истечение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жидкости через отверстия и насадки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836712"/>
            <a:ext cx="7512843" cy="2016224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При опорожнении технологических аппаратов, цистерн и различных сосудов имеет место истечение жидкости через отверстия и насадки. Насадками называют короткие патрубки различной формы, присоединенные к отверстию в тонкой стенке.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Насадки бывают внешними и внутренними, коническими и сходящимися, а также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коноидальными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11 - 00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996952"/>
            <a:ext cx="5427782" cy="36766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920</TotalTime>
  <Words>87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Wisp</vt:lpstr>
      <vt:lpstr>Лекция 4. ЭЛЕМЕНТЫ ГИДРОДИНАМИКИ.</vt:lpstr>
      <vt:lpstr>1. Основные понятия о движении жидкости</vt:lpstr>
      <vt:lpstr>2. Режимы движения жидкости </vt:lpstr>
      <vt:lpstr>Слайд 4</vt:lpstr>
      <vt:lpstr>Потери напора на местных сопротивлениях</vt:lpstr>
      <vt:lpstr>3. Истечение жидкости через отверстия и насадки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ОСНОВНЫЕ ПОЛОЖЕНИЯ И НАУЧНЫЕ ОСНОВЫ ДИСЦИПЛИНЫ ПАПП.</dc:title>
  <dc:creator>Админ</dc:creator>
  <cp:lastModifiedBy>Комп</cp:lastModifiedBy>
  <cp:revision>65</cp:revision>
  <dcterms:created xsi:type="dcterms:W3CDTF">2018-09-26T07:23:22Z</dcterms:created>
  <dcterms:modified xsi:type="dcterms:W3CDTF">2019-09-17T10:24:10Z</dcterms:modified>
</cp:coreProperties>
</file>